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8" r:id="rId2"/>
    <p:sldId id="259" r:id="rId3"/>
    <p:sldId id="260" r:id="rId4"/>
    <p:sldId id="262" r:id="rId5"/>
    <p:sldId id="261" r:id="rId6"/>
  </p:sldIdLst>
  <p:sldSz cx="12192000" cy="6858000"/>
  <p:notesSz cx="6858000" cy="9144000"/>
  <p:embeddedFontLst>
    <p:embeddedFont>
      <p:font typeface="Cascadia Mono" panose="020B0609020000020004" pitchFamily="34" charset="0"/>
      <p:regular r:id="rId9"/>
      <p:bold r:id="rId10"/>
    </p:embeddedFont>
    <p:embeddedFont>
      <p:font typeface="EmbedMenlo" panose="020B0609030804020204" pitchFamily="49" charset="0"/>
      <p:regular r:id="rId11"/>
      <p:bold r:id="rId12"/>
      <p:italic r:id="rId13"/>
      <p:boldItalic r:id="rId14"/>
    </p:embeddedFont>
    <p:embeddedFont>
      <p:font typeface="Open Sans" pitchFamily="2" charset="0"/>
      <p:regular r:id="rId15"/>
      <p:bold r:id="rId16"/>
      <p:italic r:id="rId17"/>
      <p:boldItalic r:id="rId18"/>
    </p:embeddedFont>
    <p:embeddedFont>
      <p:font typeface="Open Sans SemiBold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31E698B-002B-7A4C-B641-A694590CC048}">
          <p14:sldIdLst>
            <p14:sldId id="258"/>
            <p14:sldId id="259"/>
            <p14:sldId id="260"/>
            <p14:sldId id="262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26B74"/>
    <a:srgbClr val="005C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4A726-7D0E-7045-BFD6-234697BC577C}" v="31" dt="2025-04-21T09:02:23.1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0"/>
    <p:restoredTop sz="94595"/>
  </p:normalViewPr>
  <p:slideViewPr>
    <p:cSldViewPr snapToGrid="0">
      <p:cViewPr>
        <p:scale>
          <a:sx n="75" d="100"/>
          <a:sy n="75" d="100"/>
        </p:scale>
        <p:origin x="176" y="6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8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s198.stanford.edu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AA09-F7BE-FADD-5863-C7E51FDE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33" y="2235200"/>
            <a:ext cx="11904133" cy="2387600"/>
          </a:xfrm>
        </p:spPr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Apply to be </a:t>
            </a:r>
            <a:r>
              <a:rPr lang="en-US" dirty="0">
                <a:solidFill>
                  <a:srgbClr val="D73A48"/>
                </a:solidFill>
                <a:ea typeface="Open Sans SemiBold"/>
                <a:cs typeface="Open Sans SemiBold"/>
              </a:rPr>
              <a:t>CS106L Lecturer</a:t>
            </a:r>
            <a:r>
              <a:rPr lang="en-US" dirty="0">
                <a:ea typeface="Open Sans SemiBold"/>
                <a:cs typeface="Open Sans SemiBold"/>
              </a:rPr>
              <a:t>! 🧑‍🏫️🧑‍💻️🎉</a:t>
            </a:r>
          </a:p>
        </p:txBody>
      </p:sp>
    </p:spTree>
    <p:extLst>
      <p:ext uri="{BB962C8B-B14F-4D97-AF65-F5344CB8AC3E}">
        <p14:creationId xmlns:p14="http://schemas.microsoft.com/office/powerpoint/2010/main" val="74013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346A77-21C5-62FC-DA97-A21DB4F1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get to design a course…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B9C106-512D-BBC7-E5A1-6E8EAEFE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8" y="1598309"/>
            <a:ext cx="5181600" cy="26955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96F02-7DE3-A8A9-7E92-48528BBA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17" y="1930400"/>
            <a:ext cx="5349396" cy="2823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9CADE-EB76-968A-4A87-D2CFA19F5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167" y="3552227"/>
            <a:ext cx="5181599" cy="28471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69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3CE3E9-F1D5-D605-D921-E2D41623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…and so much more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EB9A0-AE9C-D4FC-B929-89C62734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385"/>
          <a:stretch/>
        </p:blipFill>
        <p:spPr>
          <a:xfrm>
            <a:off x="825239" y="1573392"/>
            <a:ext cx="4930341" cy="34064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B3F5B-06BE-3858-0B29-B26E7B09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29" y="2784191"/>
            <a:ext cx="4914646" cy="34064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jarne Stroustrup gives a talk on the C++ language and programming education.">
            <a:extLst>
              <a:ext uri="{FF2B5EF4-FFF2-40B4-BE49-F238E27FC236}">
                <a16:creationId xmlns:a16="http://schemas.microsoft.com/office/drawing/2014/main" id="{4AC483C6-1FDE-37D9-A202-27D55C53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32" y="1569083"/>
            <a:ext cx="5866468" cy="439985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88804A-CAD6-6CBB-F8DA-5780F4940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312" y="4074864"/>
            <a:ext cx="4718049" cy="2499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4FD8A-DD7F-A87C-BB96-8D6137D766D6}"/>
              </a:ext>
            </a:extLst>
          </p:cNvPr>
          <p:cNvSpPr txBox="1"/>
          <p:nvPr/>
        </p:nvSpPr>
        <p:spPr>
          <a:xfrm>
            <a:off x="6697599" y="404517"/>
            <a:ext cx="433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Bjarne </a:t>
            </a:r>
            <a:r>
              <a:rPr lang="en-US" sz="2800" b="1" dirty="0" err="1"/>
              <a:t>Stroustrup</a:t>
            </a:r>
            <a:endParaRPr lang="en-US" sz="2800" b="1" dirty="0"/>
          </a:p>
          <a:p>
            <a:r>
              <a:rPr lang="en-US" sz="2000" b="1" dirty="0">
                <a:solidFill>
                  <a:srgbClr val="D73A48"/>
                </a:solidFill>
              </a:rPr>
              <a:t>(he created </a:t>
            </a:r>
            <a:r>
              <a:rPr lang="en-US" sz="2000" b="1" dirty="0" err="1">
                <a:solidFill>
                  <a:srgbClr val="D73A48"/>
                </a:solidFill>
              </a:rPr>
              <a:t>c++</a:t>
            </a:r>
            <a:r>
              <a:rPr lang="en-US" sz="2000" b="1" dirty="0">
                <a:solidFill>
                  <a:srgbClr val="D73A48"/>
                </a:solidFill>
              </a:rPr>
              <a:t>)</a:t>
            </a:r>
            <a:endParaRPr lang="en-US" sz="2800" b="1" dirty="0">
              <a:solidFill>
                <a:srgbClr val="D73A48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35DEA7-C37B-513C-A9F7-33C07A84DC25}"/>
              </a:ext>
            </a:extLst>
          </p:cNvPr>
          <p:cNvCxnSpPr>
            <a:stCxn id="8" idx="2"/>
          </p:cNvCxnSpPr>
          <p:nvPr/>
        </p:nvCxnSpPr>
        <p:spPr>
          <a:xfrm>
            <a:off x="8865066" y="1235514"/>
            <a:ext cx="1413467" cy="2533494"/>
          </a:xfrm>
          <a:prstGeom prst="straightConnector1">
            <a:avLst/>
          </a:prstGeom>
          <a:ln w="76200" cap="rnd">
            <a:solidFill>
              <a:srgbClr val="D73A4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E463B3-E0B2-F8E6-6DC0-8AE820752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SLs are welcome to apply! 👶</a:t>
            </a:r>
          </a:p>
          <a:p>
            <a:r>
              <a:rPr lang="en-US" dirty="0"/>
              <a:t>You don’t need to know C++ beyond CS106B! 🤓</a:t>
            </a:r>
          </a:p>
          <a:p>
            <a:pPr lvl="1"/>
            <a:r>
              <a:rPr lang="en-US" dirty="0"/>
              <a:t>You will learn on the job</a:t>
            </a:r>
          </a:p>
          <a:p>
            <a:r>
              <a:rPr lang="en-US" dirty="0"/>
              <a:t>There are few opportunities like this at Stanford </a:t>
            </a:r>
          </a:p>
          <a:p>
            <a:r>
              <a:rPr lang="en-US" dirty="0"/>
              <a:t>Reach out to us!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E0A55B-DCAF-ADB3-EDD8-A853108E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important details</a:t>
            </a:r>
          </a:p>
        </p:txBody>
      </p:sp>
    </p:spTree>
    <p:extLst>
      <p:ext uri="{BB962C8B-B14F-4D97-AF65-F5344CB8AC3E}">
        <p14:creationId xmlns:p14="http://schemas.microsoft.com/office/powerpoint/2010/main" val="94471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6DFF-6144-15CF-4FA2-A33D3B6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We want to hear from you!</a:t>
            </a:r>
            <a:br>
              <a:rPr lang="en-US" dirty="0"/>
            </a:br>
            <a:r>
              <a:rPr lang="en-US" dirty="0"/>
              <a:t>Apply at </a:t>
            </a:r>
            <a:r>
              <a:rPr lang="en-US" dirty="0">
                <a:hlinkClick r:id="rId2"/>
              </a:rPr>
              <a:t>cs198.stanford.edu</a:t>
            </a:r>
            <a:br>
              <a:rPr lang="en-US" dirty="0"/>
            </a:br>
            <a:r>
              <a:rPr lang="en-US" dirty="0"/>
              <a:t>by Friday, April 25</a:t>
            </a:r>
          </a:p>
        </p:txBody>
      </p:sp>
    </p:spTree>
    <p:extLst>
      <p:ext uri="{BB962C8B-B14F-4D97-AF65-F5344CB8AC3E}">
        <p14:creationId xmlns:p14="http://schemas.microsoft.com/office/powerpoint/2010/main" val="2345997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14303</TotalTime>
  <Words>90</Words>
  <Application>Microsoft Macintosh PowerPoint</Application>
  <PresentationFormat>Widescreen</PresentationFormat>
  <Paragraphs>13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Open Sans SemiBold</vt:lpstr>
      <vt:lpstr>Open Sans</vt:lpstr>
      <vt:lpstr>Aptos</vt:lpstr>
      <vt:lpstr>Arial</vt:lpstr>
      <vt:lpstr>Cascadia Mono</vt:lpstr>
      <vt:lpstr>EmbedMenlo</vt:lpstr>
      <vt:lpstr>Office Theme</vt:lpstr>
      <vt:lpstr>Apply to be CS106L Lecturer! 🧑‍🏫️🧑‍💻️🎉</vt:lpstr>
      <vt:lpstr>You get to design a course…</vt:lpstr>
      <vt:lpstr>…and so much more</vt:lpstr>
      <vt:lpstr>A few important details</vt:lpstr>
      <vt:lpstr>We want to hear from you! Apply at cs198.stanford.edu by Friday, April 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104</cp:revision>
  <dcterms:created xsi:type="dcterms:W3CDTF">2024-08-11T15:35:55Z</dcterms:created>
  <dcterms:modified xsi:type="dcterms:W3CDTF">2025-04-21T09:08:27Z</dcterms:modified>
</cp:coreProperties>
</file>